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861" r:id="rId2"/>
    <p:sldId id="945" r:id="rId3"/>
    <p:sldId id="946" r:id="rId4"/>
    <p:sldId id="936" r:id="rId5"/>
    <p:sldId id="947" r:id="rId6"/>
    <p:sldId id="948" r:id="rId7"/>
    <p:sldId id="949" r:id="rId8"/>
    <p:sldId id="950" r:id="rId9"/>
    <p:sldId id="951" r:id="rId10"/>
    <p:sldId id="952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965E"/>
    <a:srgbClr val="78E1B4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5" autoAdjust="0"/>
    <p:restoredTop sz="82552" autoAdjust="0"/>
  </p:normalViewPr>
  <p:slideViewPr>
    <p:cSldViewPr>
      <p:cViewPr varScale="1">
        <p:scale>
          <a:sx n="181" d="100"/>
          <a:sy n="181" d="100"/>
        </p:scale>
        <p:origin x="48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8/14/20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63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23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78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8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47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601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80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83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Philippians 4:10-23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20 </a:t>
            </a: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To our God and Father be glory forever and ever.  Amen. </a:t>
            </a: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21 </a:t>
            </a: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Greet every saint in Christ Jesus.  The brothers who are with me greet you. </a:t>
            </a:r>
            <a:r>
              <a:rPr lang="en-AU" sz="24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All the saints greet you, especially those of Caesar’s household.  </a:t>
            </a: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24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23 </a:t>
            </a: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The grace of the Lord Jesus Christ be with your spirit.</a:t>
            </a:r>
            <a:endParaRPr lang="en-AU" sz="2400" dirty="0">
              <a:solidFill>
                <a:schemeClr val="bg1"/>
              </a:solidFill>
              <a:latin typeface="Comic Sans MS" panose="030F0902030302020204" pitchFamily="66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95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rejoiced in the Lord greatly that now at length you have revived your concern for me.  You were indeed concerned for me, but you had no opportunity.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11 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 that I am speaking of being in need, for I have learned in whatever situation I am to be content.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know how to be brought low, and I know how to abound.  In any and every circumstance, I have learned the secret of facing plenty and hunger, abundance and need.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can do all things through him who strengthens me. 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Yet it was kind of you to share my trouble.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you Philippians yourselves know that in the beginning of the gospel, when I left Macedonia, no church entered into partnership with me in giving and receiving, except you only.</a:t>
            </a:r>
            <a:endParaRPr lang="en-AU" sz="25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52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16 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Even in Thessalonica you sent me help for my needs once and again.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17 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 that I seek the gift, but I seek the fruit that increases to your credit.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18 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have received full payment, and more.  I am well supplied, having received from Epaphroditus the gifts you sent, a fragrant offering, a sacrifice acceptable and pleasing to God.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19 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my God will supply every need of yours according to his riches in glory in Christ Jesus.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 our God and Father be glory forever and ever.  Amen.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21 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Greet every saint in Christ Jesus.  The brothers who are with me greet you.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All the saints greet you, especially those of Caesar’s household. 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23 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 grace of the Lord Jesus Christ be with your spirit.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5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Blessing of Generous Sacrificial Giving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279457" y="3709321"/>
            <a:ext cx="8784976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I rejoiced in the Lord greatly that now at length you have revived your concern for me.  You were indeed concerned for me, but you had no opportunity.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0" y="337220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blessing for the one who receives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even greater blessing for the one who gives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766DD-D47B-884C-94C2-FA3A7A10F72D}"/>
              </a:ext>
            </a:extLst>
          </p:cNvPr>
          <p:cNvSpPr txBox="1"/>
          <p:nvPr/>
        </p:nvSpPr>
        <p:spPr>
          <a:xfrm>
            <a:off x="10476" y="936736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give in love;   as personal sacrifice;   to advance Gospel;   To share in ministry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rejoiced in their giving because of what it demonstrated about them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7BB1E-745C-9A4A-B405-34435CED99CF}"/>
              </a:ext>
            </a:extLst>
          </p:cNvPr>
          <p:cNvSpPr txBox="1"/>
          <p:nvPr/>
        </p:nvSpPr>
        <p:spPr>
          <a:xfrm>
            <a:off x="539552" y="1575177"/>
            <a:ext cx="854992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generous missional heart – evidence of a transformed Godly life</a:t>
            </a:r>
          </a:p>
        </p:txBody>
      </p:sp>
    </p:spTree>
    <p:extLst>
      <p:ext uri="{BB962C8B-B14F-4D97-AF65-F5344CB8AC3E}">
        <p14:creationId xmlns:p14="http://schemas.microsoft.com/office/powerpoint/2010/main" val="14270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6" grpId="0" uiExpand="1" build="p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Blessing of Generous Sacrificial Giving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395536" y="3091081"/>
            <a:ext cx="8549924" cy="10262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know how to be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brought low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I know how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abound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In any and every circumstance, I have learned the secret of facing plenty and hunger, abundance and need.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can do all things through him who strengthens me.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0" y="337220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blessing for the one who receives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even greater blessing for the one who gives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766DD-D47B-884C-94C2-FA3A7A10F72D}"/>
              </a:ext>
            </a:extLst>
          </p:cNvPr>
          <p:cNvSpPr txBox="1"/>
          <p:nvPr/>
        </p:nvSpPr>
        <p:spPr>
          <a:xfrm>
            <a:off x="10476" y="936736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give in love;   as personal sacrifice;   to advance Gospel;   To share in ministry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rejoiced in their giving because of what it demonstrated about them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7BB1E-745C-9A4A-B405-34435CED99CF}"/>
              </a:ext>
            </a:extLst>
          </p:cNvPr>
          <p:cNvSpPr txBox="1"/>
          <p:nvPr/>
        </p:nvSpPr>
        <p:spPr>
          <a:xfrm>
            <a:off x="539552" y="1575177"/>
            <a:ext cx="854992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generous missional heart – evidence of a transformed Godly life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AF6145-C08D-6143-87E6-77EEF34FEADA}"/>
              </a:ext>
            </a:extLst>
          </p:cNvPr>
          <p:cNvSpPr txBox="1"/>
          <p:nvPr/>
        </p:nvSpPr>
        <p:spPr>
          <a:xfrm>
            <a:off x="10476" y="4179339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 (of the initiated) – to be content in poverty AND to be content in plenty</a:t>
            </a:r>
          </a:p>
        </p:txBody>
      </p:sp>
    </p:spTree>
    <p:extLst>
      <p:ext uri="{BB962C8B-B14F-4D97-AF65-F5344CB8AC3E}">
        <p14:creationId xmlns:p14="http://schemas.microsoft.com/office/powerpoint/2010/main" val="165384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Blessing of Generous Sacrificial Giving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297038" y="2065412"/>
            <a:ext cx="8549924" cy="10262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know how to be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brought low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I know how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abound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In </a:t>
            </a: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highlight>
                  <a:srgbClr val="FF965E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circumstance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 have learned the secret of facing </a:t>
            </a:r>
            <a:r>
              <a:rPr lang="en-AU" dirty="0">
                <a:highlight>
                  <a:srgbClr val="FF965E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plenty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dirty="0">
                <a:highlight>
                  <a:srgbClr val="FF965E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hunger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dirty="0">
                <a:highlight>
                  <a:srgbClr val="FF965E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abundance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dirty="0">
                <a:highlight>
                  <a:srgbClr val="FF965E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can do </a:t>
            </a:r>
            <a:r>
              <a:rPr lang="en-AU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things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through him who strengthens me.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0" y="337220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blessing for the one who receives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even greater blessing for the one who gives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766DD-D47B-884C-94C2-FA3A7A10F72D}"/>
              </a:ext>
            </a:extLst>
          </p:cNvPr>
          <p:cNvSpPr txBox="1"/>
          <p:nvPr/>
        </p:nvSpPr>
        <p:spPr>
          <a:xfrm>
            <a:off x="10476" y="936736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give in love;   as personal sacrifice;   to advance Gospel;   To share in ministry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rejoiced in their giving because of what it demonstrated about them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7BB1E-745C-9A4A-B405-34435CED99CF}"/>
              </a:ext>
            </a:extLst>
          </p:cNvPr>
          <p:cNvSpPr txBox="1"/>
          <p:nvPr/>
        </p:nvSpPr>
        <p:spPr>
          <a:xfrm>
            <a:off x="539552" y="1575177"/>
            <a:ext cx="854992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generous missional heart – evidence of a transformed Godly life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AF6145-C08D-6143-87E6-77EEF34FEADA}"/>
              </a:ext>
            </a:extLst>
          </p:cNvPr>
          <p:cNvSpPr txBox="1"/>
          <p:nvPr/>
        </p:nvSpPr>
        <p:spPr>
          <a:xfrm>
            <a:off x="10476" y="3153670"/>
            <a:ext cx="899097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 (of the initiated) – to be content in poverty AND to be content in plenty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Strengthened by Christ to deal (in a God-honouring way) with having little or much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initiated have learned the secret “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 be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brought low, and 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abound.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as faithful disciples of Jesus in whatever financial situation we are in</a:t>
            </a:r>
          </a:p>
        </p:txBody>
      </p:sp>
    </p:spTree>
    <p:extLst>
      <p:ext uri="{BB962C8B-B14F-4D97-AF65-F5344CB8AC3E}">
        <p14:creationId xmlns:p14="http://schemas.microsoft.com/office/powerpoint/2010/main" val="72621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Blessing of Generous Sacrificial Giving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279260" y="4177451"/>
            <a:ext cx="8298917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….. your love may abound more and more, with knowledge and all discernment,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so that you may approve what is excellent, and so be pure and blameless for the day of Christ,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11 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filled with the fruit of righteousness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that comes through Jesus Christ, to the glory and praise of God.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0" y="337220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blessing for the one who receives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even greater blessing for the one who gives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766DD-D47B-884C-94C2-FA3A7A10F72D}"/>
              </a:ext>
            </a:extLst>
          </p:cNvPr>
          <p:cNvSpPr txBox="1"/>
          <p:nvPr/>
        </p:nvSpPr>
        <p:spPr>
          <a:xfrm>
            <a:off x="10476" y="2461859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give in love;   as personal sacrifice;   to advance Gospel;   To share in ministry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7BB1E-745C-9A4A-B405-34435CED99CF}"/>
              </a:ext>
            </a:extLst>
          </p:cNvPr>
          <p:cNvSpPr txBox="1"/>
          <p:nvPr/>
        </p:nvSpPr>
        <p:spPr>
          <a:xfrm>
            <a:off x="10476" y="3081253"/>
            <a:ext cx="88364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generous missional heart – evidence of a heart surrendered to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AF6145-C08D-6143-87E6-77EEF34FEADA}"/>
              </a:ext>
            </a:extLst>
          </p:cNvPr>
          <p:cNvSpPr txBox="1"/>
          <p:nvPr/>
        </p:nvSpPr>
        <p:spPr>
          <a:xfrm>
            <a:off x="-2519" y="955851"/>
            <a:ext cx="899097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 (of the initiated) – to be content in poverty AND to be content in plenty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Strengthened by Christ to deal (in a God-honouring way) with having little or much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initiated have learned the secret “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 be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brought low, and 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abound.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as faithful disciples of Jesus in whatever financial situation we are 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08F29F-FEF4-5C47-A645-727090FB0453}"/>
              </a:ext>
            </a:extLst>
          </p:cNvPr>
          <p:cNvSpPr txBox="1"/>
          <p:nvPr/>
        </p:nvSpPr>
        <p:spPr>
          <a:xfrm>
            <a:off x="-4406" y="2785637"/>
            <a:ext cx="80617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rejoiced in their giving because of what it demonstrated about them</a:t>
            </a:r>
          </a:p>
        </p:txBody>
      </p:sp>
    </p:spTree>
    <p:extLst>
      <p:ext uri="{BB962C8B-B14F-4D97-AF65-F5344CB8AC3E}">
        <p14:creationId xmlns:p14="http://schemas.microsoft.com/office/powerpoint/2010/main" val="390770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Blessing of Generous Sacrificial Giving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222364" y="4158471"/>
            <a:ext cx="854121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that I seek the gift, but I seek the fruit that increases to your credit.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0" y="337220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blessing for the one who receives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even greater blessing for the one who gives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766DD-D47B-884C-94C2-FA3A7A10F72D}"/>
              </a:ext>
            </a:extLst>
          </p:cNvPr>
          <p:cNvSpPr txBox="1"/>
          <p:nvPr/>
        </p:nvSpPr>
        <p:spPr>
          <a:xfrm>
            <a:off x="10476" y="2461859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give in love;   as personal sacrifice;   to advance Gospel;   To share in ministry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7BB1E-745C-9A4A-B405-34435CED99CF}"/>
              </a:ext>
            </a:extLst>
          </p:cNvPr>
          <p:cNvSpPr txBox="1"/>
          <p:nvPr/>
        </p:nvSpPr>
        <p:spPr>
          <a:xfrm>
            <a:off x="10475" y="3081253"/>
            <a:ext cx="913352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generous missional heart – evidence of a heart surrendered to God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Fruit of righteousness;   Partners in ministry – personal support;  financial support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AF6145-C08D-6143-87E6-77EEF34FEADA}"/>
              </a:ext>
            </a:extLst>
          </p:cNvPr>
          <p:cNvSpPr txBox="1"/>
          <p:nvPr/>
        </p:nvSpPr>
        <p:spPr>
          <a:xfrm>
            <a:off x="-2519" y="955851"/>
            <a:ext cx="899097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 (of the initiated) – to be content in poverty AND to be content in plenty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Strengthened by Christ to deal (in a God-honouring way) with having little or much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initiated have learned the secret “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 be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brought low, and 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abound.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as faithful disciples of Jesus in whatever financial situation we are 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08F29F-FEF4-5C47-A645-727090FB0453}"/>
              </a:ext>
            </a:extLst>
          </p:cNvPr>
          <p:cNvSpPr txBox="1"/>
          <p:nvPr/>
        </p:nvSpPr>
        <p:spPr>
          <a:xfrm>
            <a:off x="-4406" y="2785637"/>
            <a:ext cx="80617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rejoiced in their giving because of what it demonstrated about them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5BD8F-928F-B34B-8274-DA6E4FE55D9F}"/>
              </a:ext>
            </a:extLst>
          </p:cNvPr>
          <p:cNvSpPr txBox="1"/>
          <p:nvPr/>
        </p:nvSpPr>
        <p:spPr>
          <a:xfrm>
            <a:off x="402384" y="3789139"/>
            <a:ext cx="8181172" cy="369332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am not a generous giver, there is something deficient in my relationship with God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398319-4227-8F44-B9A4-1673D1183253}"/>
              </a:ext>
            </a:extLst>
          </p:cNvPr>
          <p:cNvSpPr txBox="1"/>
          <p:nvPr/>
        </p:nvSpPr>
        <p:spPr>
          <a:xfrm>
            <a:off x="1331640" y="4497025"/>
            <a:ext cx="58671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personal financial support of the church’s mission, is an important part of our spiritual development</a:t>
            </a:r>
          </a:p>
        </p:txBody>
      </p:sp>
    </p:spTree>
    <p:extLst>
      <p:ext uri="{BB962C8B-B14F-4D97-AF65-F5344CB8AC3E}">
        <p14:creationId xmlns:p14="http://schemas.microsoft.com/office/powerpoint/2010/main" val="320711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Blessing of Generous Sacrificial Giving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1469931" y="4278573"/>
            <a:ext cx="768706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18</a:t>
            </a:r>
            <a:r>
              <a:rPr lang="en-AU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..... a fragrant offering, a sacrifice acceptable and pleasing to God.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10476" y="250463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blessing for the one who receives.  An even greater blessing for the one who gives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766DD-D47B-884C-94C2-FA3A7A10F72D}"/>
              </a:ext>
            </a:extLst>
          </p:cNvPr>
          <p:cNvSpPr txBox="1"/>
          <p:nvPr/>
        </p:nvSpPr>
        <p:spPr>
          <a:xfrm>
            <a:off x="23471" y="2010580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give in love;   as personal sacrifice;   to advance Gospel;   To share in ministry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37BB1E-745C-9A4A-B405-34435CED99CF}"/>
              </a:ext>
            </a:extLst>
          </p:cNvPr>
          <p:cNvSpPr txBox="1"/>
          <p:nvPr/>
        </p:nvSpPr>
        <p:spPr>
          <a:xfrm>
            <a:off x="23470" y="2629974"/>
            <a:ext cx="913352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generous missional heart – evidence of a heart surrendered to God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Fruit of righteousness;   Partners in ministry – personal support;  financial support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AF6145-C08D-6143-87E6-77EEF34FEADA}"/>
              </a:ext>
            </a:extLst>
          </p:cNvPr>
          <p:cNvSpPr txBox="1"/>
          <p:nvPr/>
        </p:nvSpPr>
        <p:spPr>
          <a:xfrm>
            <a:off x="10476" y="504572"/>
            <a:ext cx="899097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 (of the initiated) – to be content in poverty AND to be content in plenty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Strengthened by Christ to deal (in a God-honouring way) with having little or much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initiated have learned the secret “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 be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brought low, and I know </a:t>
            </a:r>
            <a:r>
              <a:rPr lang="en-AU" sz="20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how to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abound.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as faithful disciples of Jesus in whatever financial situation we are 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08F29F-FEF4-5C47-A645-727090FB0453}"/>
              </a:ext>
            </a:extLst>
          </p:cNvPr>
          <p:cNvSpPr txBox="1"/>
          <p:nvPr/>
        </p:nvSpPr>
        <p:spPr>
          <a:xfrm>
            <a:off x="8589" y="2334358"/>
            <a:ext cx="80617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rejoiced in their giving because of what it demonstrated about them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5BD8F-928F-B34B-8274-DA6E4FE55D9F}"/>
              </a:ext>
            </a:extLst>
          </p:cNvPr>
          <p:cNvSpPr txBox="1"/>
          <p:nvPr/>
        </p:nvSpPr>
        <p:spPr>
          <a:xfrm>
            <a:off x="415379" y="3306956"/>
            <a:ext cx="8181172" cy="369332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am not a generous giver, there is something deficient in my relationship with God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398319-4227-8F44-B9A4-1673D1183253}"/>
              </a:ext>
            </a:extLst>
          </p:cNvPr>
          <p:cNvSpPr txBox="1"/>
          <p:nvPr/>
        </p:nvSpPr>
        <p:spPr>
          <a:xfrm>
            <a:off x="1406167" y="3629962"/>
            <a:ext cx="58671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personal financial support of the church’s mission, is an important part of our spiritual development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96969E-C9B5-3C4B-BBDB-906BDB23F213}"/>
              </a:ext>
            </a:extLst>
          </p:cNvPr>
          <p:cNvSpPr txBox="1"/>
          <p:nvPr/>
        </p:nvSpPr>
        <p:spPr>
          <a:xfrm>
            <a:off x="23470" y="4652182"/>
            <a:ext cx="913352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worship – present our lives as a living sacrifice – a life transformed – includes a generous heart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A23B00-B9D6-0149-A113-D78A8369A288}"/>
              </a:ext>
            </a:extLst>
          </p:cNvPr>
          <p:cNvSpPr txBox="1"/>
          <p:nvPr/>
        </p:nvSpPr>
        <p:spPr>
          <a:xfrm>
            <a:off x="305755" y="5305070"/>
            <a:ext cx="8568952" cy="369332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give, we know God will continue to supply what we </a:t>
            </a:r>
            <a:r>
              <a:rPr lang="en-A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(not what we want)</a:t>
            </a:r>
          </a:p>
        </p:txBody>
      </p:sp>
    </p:spTree>
    <p:extLst>
      <p:ext uri="{BB962C8B-B14F-4D97-AF65-F5344CB8AC3E}">
        <p14:creationId xmlns:p14="http://schemas.microsoft.com/office/powerpoint/2010/main" val="63949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109490</TotalTime>
  <Words>1410</Words>
  <Application>Microsoft Macintosh PowerPoint</Application>
  <PresentationFormat>On-screen Show (16:10)</PresentationFormat>
  <Paragraphs>92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1844</cp:revision>
  <cp:lastPrinted>2020-08-15T00:39:38Z</cp:lastPrinted>
  <dcterms:created xsi:type="dcterms:W3CDTF">2016-11-04T06:28:01Z</dcterms:created>
  <dcterms:modified xsi:type="dcterms:W3CDTF">2020-08-15T00:52:32Z</dcterms:modified>
</cp:coreProperties>
</file>